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04" r:id="rId5"/>
    <p:sldId id="256" r:id="rId6"/>
    <p:sldId id="438" r:id="rId7"/>
    <p:sldId id="410" r:id="rId8"/>
    <p:sldId id="408" r:id="rId9"/>
    <p:sldId id="428" r:id="rId10"/>
    <p:sldId id="427" r:id="rId11"/>
    <p:sldId id="409" r:id="rId12"/>
    <p:sldId id="423" r:id="rId13"/>
    <p:sldId id="413" r:id="rId14"/>
    <p:sldId id="424" r:id="rId15"/>
    <p:sldId id="412" r:id="rId16"/>
    <p:sldId id="416" r:id="rId17"/>
    <p:sldId id="414" r:id="rId18"/>
    <p:sldId id="437" r:id="rId19"/>
    <p:sldId id="4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Kaela" initials="MK" lastIdx="24" clrIdx="0">
    <p:extLst>
      <p:ext uri="{19B8F6BF-5375-455C-9EA6-DF929625EA0E}">
        <p15:presenceInfo xmlns:p15="http://schemas.microsoft.com/office/powerpoint/2012/main" userId="S::martik39@erau.edu::542402d1-5145-4610-b7fe-b8db364a0706" providerId="AD"/>
      </p:ext>
    </p:extLst>
  </p:cmAuthor>
  <p:cmAuthor id="2" name="Gray, Brennan R." initials="GBR" lastIdx="2" clrIdx="1">
    <p:extLst>
      <p:ext uri="{19B8F6BF-5375-455C-9EA6-DF929625EA0E}">
        <p15:presenceInfo xmlns:p15="http://schemas.microsoft.com/office/powerpoint/2012/main" userId="Gray, Brennan R." providerId="None"/>
      </p:ext>
    </p:extLst>
  </p:cmAuthor>
  <p:cmAuthor id="3" name="Martin, Kaela" initials="MK [2]" lastIdx="1" clrIdx="2">
    <p:extLst>
      <p:ext uri="{19B8F6BF-5375-455C-9EA6-DF929625EA0E}">
        <p15:presenceInfo xmlns:p15="http://schemas.microsoft.com/office/powerpoint/2012/main" userId="S-1-5-21-795392005-3913728759-1119654287-345011" providerId="AD"/>
      </p:ext>
    </p:extLst>
  </p:cmAuthor>
  <p:cmAuthor id="4" name="Landon, Parker D." initials="LD" lastIdx="2" clrIdx="3">
    <p:extLst>
      <p:ext uri="{19B8F6BF-5375-455C-9EA6-DF929625EA0E}">
        <p15:presenceInfo xmlns:p15="http://schemas.microsoft.com/office/powerpoint/2012/main" userId="S::landonp@my.erau.edu::5ffd68d5-ce62-42da-9ae7-a2a63693e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5ABF3-F7F8-4605-A957-A9A922733CB9}" v="29" dt="2021-04-02T12:23:46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7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, Parker D." userId="S::landonp@my.erau.edu::5ffd68d5-ce62-42da-9ae7-a2a63693e8c8" providerId="AD" clId="Web-{08DCF73C-9BEA-AAB7-E595-98DB8BCD2C5F}"/>
    <pc:docChg chg="modSld">
      <pc:chgData name="Landon, Parker D." userId="S::landonp@my.erau.edu::5ffd68d5-ce62-42da-9ae7-a2a63693e8c8" providerId="AD" clId="Web-{08DCF73C-9BEA-AAB7-E595-98DB8BCD2C5F}" dt="2020-02-14T19:06:14.224" v="1" actId="1076"/>
      <pc:docMkLst>
        <pc:docMk/>
      </pc:docMkLst>
      <pc:sldChg chg="modSp">
        <pc:chgData name="Landon, Parker D." userId="S::landonp@my.erau.edu::5ffd68d5-ce62-42da-9ae7-a2a63693e8c8" providerId="AD" clId="Web-{08DCF73C-9BEA-AAB7-E595-98DB8BCD2C5F}" dt="2020-02-14T19:06:14.224" v="1" actId="1076"/>
        <pc:sldMkLst>
          <pc:docMk/>
          <pc:sldMk cId="2370113526" sldId="414"/>
        </pc:sldMkLst>
        <pc:picChg chg="mod">
          <ac:chgData name="Landon, Parker D." userId="S::landonp@my.erau.edu::5ffd68d5-ce62-42da-9ae7-a2a63693e8c8" providerId="AD" clId="Web-{08DCF73C-9BEA-AAB7-E595-98DB8BCD2C5F}" dt="2020-02-14T19:06:14.224" v="1" actId="1076"/>
          <ac:picMkLst>
            <pc:docMk/>
            <pc:sldMk cId="2370113526" sldId="414"/>
            <ac:picMk id="7" creationId="{313A248B-A397-4006-B92A-3837321A5848}"/>
          </ac:picMkLst>
        </pc:picChg>
      </pc:sldChg>
    </pc:docChg>
  </pc:docChgLst>
  <pc:docChgLst>
    <pc:chgData name="Kaiser, Marcus A." userId="d4a9cdfa-8e3c-42ee-a431-792cf3466887" providerId="ADAL" clId="{D0B5ABF3-F7F8-4605-A957-A9A922733CB9}"/>
    <pc:docChg chg="undo redo custSel modSld modMainMaster">
      <pc:chgData name="Kaiser, Marcus A." userId="d4a9cdfa-8e3c-42ee-a431-792cf3466887" providerId="ADAL" clId="{D0B5ABF3-F7F8-4605-A957-A9A922733CB9}" dt="2021-04-02T12:25:03.393" v="83" actId="478"/>
      <pc:docMkLst>
        <pc:docMk/>
      </pc:docMkLst>
      <pc:sldChg chg="addSp delSp modSp mod modAnim">
        <pc:chgData name="Kaiser, Marcus A." userId="d4a9cdfa-8e3c-42ee-a431-792cf3466887" providerId="ADAL" clId="{D0B5ABF3-F7F8-4605-A957-A9A922733CB9}" dt="2021-04-02T12:23:26.514" v="78" actId="1076"/>
        <pc:sldMkLst>
          <pc:docMk/>
          <pc:sldMk cId="324064373" sldId="404"/>
        </pc:sldMkLst>
        <pc:spChg chg="mod">
          <ac:chgData name="Kaiser, Marcus A." userId="d4a9cdfa-8e3c-42ee-a431-792cf3466887" providerId="ADAL" clId="{D0B5ABF3-F7F8-4605-A957-A9A922733CB9}" dt="2021-03-30T07:27:42.397" v="14" actId="20577"/>
          <ac:spMkLst>
            <pc:docMk/>
            <pc:sldMk cId="324064373" sldId="404"/>
            <ac:spMk id="4" creationId="{00000000-0000-0000-0000-000000000000}"/>
          </ac:spMkLst>
        </pc:spChg>
        <pc:spChg chg="mod">
          <ac:chgData name="Kaiser, Marcus A." userId="d4a9cdfa-8e3c-42ee-a431-792cf3466887" providerId="ADAL" clId="{D0B5ABF3-F7F8-4605-A957-A9A922733CB9}" dt="2021-03-30T07:29:27.264" v="26" actId="113"/>
          <ac:spMkLst>
            <pc:docMk/>
            <pc:sldMk cId="324064373" sldId="404"/>
            <ac:spMk id="6" creationId="{00000000-0000-0000-0000-000000000000}"/>
          </ac:spMkLst>
        </pc:spChg>
        <pc:picChg chg="mod">
          <ac:chgData name="Kaiser, Marcus A." userId="d4a9cdfa-8e3c-42ee-a431-792cf3466887" providerId="ADAL" clId="{D0B5ABF3-F7F8-4605-A957-A9A922733CB9}" dt="2021-04-02T12:17:56.184" v="33" actId="1076"/>
          <ac:picMkLst>
            <pc:docMk/>
            <pc:sldMk cId="324064373" sldId="404"/>
            <ac:picMk id="3" creationId="{E6F72741-7321-408D-A572-8E85ABB0ABCD}"/>
          </ac:picMkLst>
        </pc:picChg>
        <pc:picChg chg="add mod">
          <ac:chgData name="Kaiser, Marcus A." userId="d4a9cdfa-8e3c-42ee-a431-792cf3466887" providerId="ADAL" clId="{D0B5ABF3-F7F8-4605-A957-A9A922733CB9}" dt="2021-04-02T12:20:37.600" v="46" actId="1076"/>
          <ac:picMkLst>
            <pc:docMk/>
            <pc:sldMk cId="324064373" sldId="404"/>
            <ac:picMk id="5" creationId="{C1F113E2-6B09-412F-A615-9E5A574660BA}"/>
          </ac:picMkLst>
        </pc:picChg>
        <pc:picChg chg="add del mod">
          <ac:chgData name="Kaiser, Marcus A." userId="d4a9cdfa-8e3c-42ee-a431-792cf3466887" providerId="ADAL" clId="{D0B5ABF3-F7F8-4605-A957-A9A922733CB9}" dt="2021-04-02T12:18:00.472" v="35"/>
          <ac:picMkLst>
            <pc:docMk/>
            <pc:sldMk cId="324064373" sldId="404"/>
            <ac:picMk id="9" creationId="{FD5A9581-939B-423D-B99B-00D2A39A59BB}"/>
          </ac:picMkLst>
        </pc:picChg>
        <pc:picChg chg="mod">
          <ac:chgData name="Kaiser, Marcus A." userId="d4a9cdfa-8e3c-42ee-a431-792cf3466887" providerId="ADAL" clId="{D0B5ABF3-F7F8-4605-A957-A9A922733CB9}" dt="2021-04-02T12:23:26.514" v="78" actId="1076"/>
          <ac:picMkLst>
            <pc:docMk/>
            <pc:sldMk cId="324064373" sldId="404"/>
            <ac:picMk id="1026" creationId="{E6859374-6F9F-4C72-BD52-0AEB736A25CC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21.702" v="58"/>
        <pc:sldMkLst>
          <pc:docMk/>
          <pc:sldMk cId="2122644528" sldId="408"/>
        </pc:sldMkLst>
        <pc:picChg chg="add mod">
          <ac:chgData name="Kaiser, Marcus A." userId="d4a9cdfa-8e3c-42ee-a431-792cf3466887" providerId="ADAL" clId="{D0B5ABF3-F7F8-4605-A957-A9A922733CB9}" dt="2021-04-02T12:22:21.702" v="58"/>
          <ac:picMkLst>
            <pc:docMk/>
            <pc:sldMk cId="2122644528" sldId="408"/>
            <ac:picMk id="9" creationId="{4BCF0E50-164C-412E-A3C1-B728A8EA9E97}"/>
          </ac:picMkLst>
        </pc:picChg>
      </pc:sldChg>
      <pc:sldChg chg="addSp delSp modSp mod">
        <pc:chgData name="Kaiser, Marcus A." userId="d4a9cdfa-8e3c-42ee-a431-792cf3466887" providerId="ADAL" clId="{D0B5ABF3-F7F8-4605-A957-A9A922733CB9}" dt="2021-04-02T12:22:29.353" v="61"/>
        <pc:sldMkLst>
          <pc:docMk/>
          <pc:sldMk cId="791599080" sldId="409"/>
        </pc:sldMkLst>
        <pc:spChg chg="add del mod">
          <ac:chgData name="Kaiser, Marcus A." userId="d4a9cdfa-8e3c-42ee-a431-792cf3466887" providerId="ADAL" clId="{D0B5ABF3-F7F8-4605-A957-A9A922733CB9}" dt="2021-04-01T07:35:38.336" v="28" actId="931"/>
          <ac:spMkLst>
            <pc:docMk/>
            <pc:sldMk cId="791599080" sldId="409"/>
            <ac:spMk id="2" creationId="{4A55C698-1052-4EFF-99D9-FD6CFB0D9828}"/>
          </ac:spMkLst>
        </pc:spChg>
        <pc:picChg chg="add mod">
          <ac:chgData name="Kaiser, Marcus A." userId="d4a9cdfa-8e3c-42ee-a431-792cf3466887" providerId="ADAL" clId="{D0B5ABF3-F7F8-4605-A957-A9A922733CB9}" dt="2021-04-01T07:35:46.116" v="32" actId="1076"/>
          <ac:picMkLst>
            <pc:docMk/>
            <pc:sldMk cId="791599080" sldId="409"/>
            <ac:picMk id="5" creationId="{E4A6B16C-78BB-483C-BEE0-7BF830E03F1F}"/>
          </ac:picMkLst>
        </pc:picChg>
        <pc:picChg chg="add mod">
          <ac:chgData name="Kaiser, Marcus A." userId="d4a9cdfa-8e3c-42ee-a431-792cf3466887" providerId="ADAL" clId="{D0B5ABF3-F7F8-4605-A957-A9A922733CB9}" dt="2021-04-02T12:22:29.353" v="61"/>
          <ac:picMkLst>
            <pc:docMk/>
            <pc:sldMk cId="791599080" sldId="409"/>
            <ac:picMk id="6" creationId="{5A6F1F68-0200-40CF-8CF7-69EEF73DE027}"/>
          </ac:picMkLst>
        </pc:picChg>
        <pc:picChg chg="del">
          <ac:chgData name="Kaiser, Marcus A." userId="d4a9cdfa-8e3c-42ee-a431-792cf3466887" providerId="ADAL" clId="{D0B5ABF3-F7F8-4605-A957-A9A922733CB9}" dt="2021-04-01T07:35:20.599" v="27" actId="478"/>
          <ac:picMkLst>
            <pc:docMk/>
            <pc:sldMk cId="791599080" sldId="409"/>
            <ac:picMk id="5122" creationId="{ECAD53D8-A5AC-4BA9-B16F-308E33E426C0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19.642" v="57"/>
        <pc:sldMkLst>
          <pc:docMk/>
          <pc:sldMk cId="3099186209" sldId="410"/>
        </pc:sldMkLst>
        <pc:picChg chg="add mod">
          <ac:chgData name="Kaiser, Marcus A." userId="d4a9cdfa-8e3c-42ee-a431-792cf3466887" providerId="ADAL" clId="{D0B5ABF3-F7F8-4605-A957-A9A922733CB9}" dt="2021-04-02T12:22:19.642" v="57"/>
          <ac:picMkLst>
            <pc:docMk/>
            <pc:sldMk cId="3099186209" sldId="410"/>
            <ac:picMk id="6" creationId="{ECA4E7B4-BB34-4281-8DBC-B3CBE8E9D79E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34.099" v="64"/>
        <pc:sldMkLst>
          <pc:docMk/>
          <pc:sldMk cId="667344233" sldId="412"/>
        </pc:sldMkLst>
        <pc:picChg chg="add mod">
          <ac:chgData name="Kaiser, Marcus A." userId="d4a9cdfa-8e3c-42ee-a431-792cf3466887" providerId="ADAL" clId="{D0B5ABF3-F7F8-4605-A957-A9A922733CB9}" dt="2021-04-02T12:22:34.099" v="64"/>
          <ac:picMkLst>
            <pc:docMk/>
            <pc:sldMk cId="667344233" sldId="412"/>
            <ac:picMk id="14" creationId="{3E229532-452B-451F-B1CE-202CEE7311FB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32.691" v="63"/>
        <pc:sldMkLst>
          <pc:docMk/>
          <pc:sldMk cId="4059996419" sldId="413"/>
        </pc:sldMkLst>
        <pc:picChg chg="add mod">
          <ac:chgData name="Kaiser, Marcus A." userId="d4a9cdfa-8e3c-42ee-a431-792cf3466887" providerId="ADAL" clId="{D0B5ABF3-F7F8-4605-A957-A9A922733CB9}" dt="2021-04-02T12:22:32.691" v="63"/>
          <ac:picMkLst>
            <pc:docMk/>
            <pc:sldMk cId="4059996419" sldId="413"/>
            <ac:picMk id="5" creationId="{7D019CAE-AF2F-4B50-B932-01F2BBED40F7}"/>
          </ac:picMkLst>
        </pc:picChg>
      </pc:sldChg>
      <pc:sldChg chg="addSp modSp mod">
        <pc:chgData name="Kaiser, Marcus A." userId="d4a9cdfa-8e3c-42ee-a431-792cf3466887" providerId="ADAL" clId="{D0B5ABF3-F7F8-4605-A957-A9A922733CB9}" dt="2021-04-02T12:23:46.260" v="81"/>
        <pc:sldMkLst>
          <pc:docMk/>
          <pc:sldMk cId="2370113526" sldId="414"/>
        </pc:sldMkLst>
        <pc:picChg chg="add mod">
          <ac:chgData name="Kaiser, Marcus A." userId="d4a9cdfa-8e3c-42ee-a431-792cf3466887" providerId="ADAL" clId="{D0B5ABF3-F7F8-4605-A957-A9A922733CB9}" dt="2021-04-02T12:22:39.631" v="67"/>
          <ac:picMkLst>
            <pc:docMk/>
            <pc:sldMk cId="2370113526" sldId="414"/>
            <ac:picMk id="5" creationId="{9482BC8E-2037-4EE5-B06A-703074820B31}"/>
          </ac:picMkLst>
        </pc:picChg>
        <pc:picChg chg="add mod">
          <ac:chgData name="Kaiser, Marcus A." userId="d4a9cdfa-8e3c-42ee-a431-792cf3466887" providerId="ADAL" clId="{D0B5ABF3-F7F8-4605-A957-A9A922733CB9}" dt="2021-04-02T12:23:46.260" v="81"/>
          <ac:picMkLst>
            <pc:docMk/>
            <pc:sldMk cId="2370113526" sldId="414"/>
            <ac:picMk id="6" creationId="{68E0C40B-57A9-45C3-93C0-C52F916D9E66}"/>
          </ac:picMkLst>
        </pc:picChg>
        <pc:picChg chg="mod">
          <ac:chgData name="Kaiser, Marcus A." userId="d4a9cdfa-8e3c-42ee-a431-792cf3466887" providerId="ADAL" clId="{D0B5ABF3-F7F8-4605-A957-A9A922733CB9}" dt="2021-04-02T12:23:12.321" v="76" actId="1076"/>
          <ac:picMkLst>
            <pc:docMk/>
            <pc:sldMk cId="2370113526" sldId="414"/>
            <ac:picMk id="7" creationId="{313A248B-A397-4006-B92A-3837321A5848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37.680" v="66"/>
        <pc:sldMkLst>
          <pc:docMk/>
          <pc:sldMk cId="1927249247" sldId="416"/>
        </pc:sldMkLst>
        <pc:picChg chg="add mod">
          <ac:chgData name="Kaiser, Marcus A." userId="d4a9cdfa-8e3c-42ee-a431-792cf3466887" providerId="ADAL" clId="{D0B5ABF3-F7F8-4605-A957-A9A922733CB9}" dt="2021-04-02T12:22:37.680" v="66"/>
          <ac:picMkLst>
            <pc:docMk/>
            <pc:sldMk cId="1927249247" sldId="416"/>
            <ac:picMk id="21" creationId="{654E1E0B-067D-48AF-9233-C2805CA35479}"/>
          </ac:picMkLst>
        </pc:picChg>
      </pc:sldChg>
      <pc:sldChg chg="addSp delSp modSp mod">
        <pc:chgData name="Kaiser, Marcus A." userId="d4a9cdfa-8e3c-42ee-a431-792cf3466887" providerId="ADAL" clId="{D0B5ABF3-F7F8-4605-A957-A9A922733CB9}" dt="2021-04-02T12:25:03.393" v="83" actId="478"/>
        <pc:sldMkLst>
          <pc:docMk/>
          <pc:sldMk cId="3417972558" sldId="420"/>
        </pc:sldMkLst>
        <pc:picChg chg="add del mod">
          <ac:chgData name="Kaiser, Marcus A." userId="d4a9cdfa-8e3c-42ee-a431-792cf3466887" providerId="ADAL" clId="{D0B5ABF3-F7F8-4605-A957-A9A922733CB9}" dt="2021-04-02T12:25:03.393" v="83" actId="478"/>
          <ac:picMkLst>
            <pc:docMk/>
            <pc:sldMk cId="3417972558" sldId="420"/>
            <ac:picMk id="5" creationId="{0D8FBAEE-A75D-445C-84F0-E0513622A062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30.774" v="62"/>
        <pc:sldMkLst>
          <pc:docMk/>
          <pc:sldMk cId="1208057020" sldId="423"/>
        </pc:sldMkLst>
        <pc:picChg chg="add mod">
          <ac:chgData name="Kaiser, Marcus A." userId="d4a9cdfa-8e3c-42ee-a431-792cf3466887" providerId="ADAL" clId="{D0B5ABF3-F7F8-4605-A957-A9A922733CB9}" dt="2021-04-02T12:22:30.774" v="62"/>
          <ac:picMkLst>
            <pc:docMk/>
            <pc:sldMk cId="1208057020" sldId="423"/>
            <ac:picMk id="6" creationId="{D2174C1E-C6B4-4A12-A52C-1D9DB809F715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35.730" v="65"/>
        <pc:sldMkLst>
          <pc:docMk/>
          <pc:sldMk cId="2397596164" sldId="424"/>
        </pc:sldMkLst>
        <pc:picChg chg="add mod">
          <ac:chgData name="Kaiser, Marcus A." userId="d4a9cdfa-8e3c-42ee-a431-792cf3466887" providerId="ADAL" clId="{D0B5ABF3-F7F8-4605-A957-A9A922733CB9}" dt="2021-04-02T12:22:35.730" v="65"/>
          <ac:picMkLst>
            <pc:docMk/>
            <pc:sldMk cId="2397596164" sldId="424"/>
            <ac:picMk id="5" creationId="{2EF03B02-CA19-4A47-836E-47AB40603027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27.275" v="60"/>
        <pc:sldMkLst>
          <pc:docMk/>
          <pc:sldMk cId="1914847082" sldId="427"/>
        </pc:sldMkLst>
        <pc:picChg chg="add mod">
          <ac:chgData name="Kaiser, Marcus A." userId="d4a9cdfa-8e3c-42ee-a431-792cf3466887" providerId="ADAL" clId="{D0B5ABF3-F7F8-4605-A957-A9A922733CB9}" dt="2021-04-02T12:22:27.275" v="60"/>
          <ac:picMkLst>
            <pc:docMk/>
            <pc:sldMk cId="1914847082" sldId="427"/>
            <ac:picMk id="7" creationId="{689E0753-52D2-42EC-BC7B-B86899345170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2:25.340" v="59"/>
        <pc:sldMkLst>
          <pc:docMk/>
          <pc:sldMk cId="4133282387" sldId="428"/>
        </pc:sldMkLst>
        <pc:picChg chg="add mod">
          <ac:chgData name="Kaiser, Marcus A." userId="d4a9cdfa-8e3c-42ee-a431-792cf3466887" providerId="ADAL" clId="{D0B5ABF3-F7F8-4605-A957-A9A922733CB9}" dt="2021-04-02T12:22:25.340" v="59"/>
          <ac:picMkLst>
            <pc:docMk/>
            <pc:sldMk cId="4133282387" sldId="428"/>
            <ac:picMk id="5" creationId="{E86F4889-A812-4934-987C-CF17E4A1B58E}"/>
          </ac:picMkLst>
        </pc:picChg>
      </pc:sldChg>
      <pc:sldChg chg="addSp modSp">
        <pc:chgData name="Kaiser, Marcus A." userId="d4a9cdfa-8e3c-42ee-a431-792cf3466887" providerId="ADAL" clId="{D0B5ABF3-F7F8-4605-A957-A9A922733CB9}" dt="2021-04-02T12:23:32.851" v="79"/>
        <pc:sldMkLst>
          <pc:docMk/>
          <pc:sldMk cId="1318191003" sldId="437"/>
        </pc:sldMkLst>
        <pc:picChg chg="add mod">
          <ac:chgData name="Kaiser, Marcus A." userId="d4a9cdfa-8e3c-42ee-a431-792cf3466887" providerId="ADAL" clId="{D0B5ABF3-F7F8-4605-A957-A9A922733CB9}" dt="2021-04-02T12:23:32.851" v="79"/>
          <ac:picMkLst>
            <pc:docMk/>
            <pc:sldMk cId="1318191003" sldId="437"/>
            <ac:picMk id="22" creationId="{2597CDC5-2E9C-414D-A6DA-4D8D78121828}"/>
          </ac:picMkLst>
        </pc:picChg>
      </pc:sldChg>
      <pc:sldChg chg="addSp delSp modSp mod">
        <pc:chgData name="Kaiser, Marcus A." userId="d4a9cdfa-8e3c-42ee-a431-792cf3466887" providerId="ADAL" clId="{D0B5ABF3-F7F8-4605-A957-A9A922733CB9}" dt="2021-04-02T12:22:17.267" v="56"/>
        <pc:sldMkLst>
          <pc:docMk/>
          <pc:sldMk cId="2139775798" sldId="438"/>
        </pc:sldMkLst>
        <pc:spChg chg="del mod">
          <ac:chgData name="Kaiser, Marcus A." userId="d4a9cdfa-8e3c-42ee-a431-792cf3466887" providerId="ADAL" clId="{D0B5ABF3-F7F8-4605-A957-A9A922733CB9}" dt="2021-04-02T12:21:53.045" v="55" actId="478"/>
          <ac:spMkLst>
            <pc:docMk/>
            <pc:sldMk cId="2139775798" sldId="438"/>
            <ac:spMk id="5" creationId="{4E102D11-4C6F-44BD-80FE-C675D00ED15D}"/>
          </ac:spMkLst>
        </pc:spChg>
        <pc:picChg chg="add mod">
          <ac:chgData name="Kaiser, Marcus A." userId="d4a9cdfa-8e3c-42ee-a431-792cf3466887" providerId="ADAL" clId="{D0B5ABF3-F7F8-4605-A957-A9A922733CB9}" dt="2021-04-02T12:22:17.267" v="56"/>
          <ac:picMkLst>
            <pc:docMk/>
            <pc:sldMk cId="2139775798" sldId="438"/>
            <ac:picMk id="7" creationId="{76D293FB-CA7D-4DE3-97D9-C2D986004A7D}"/>
          </ac:picMkLst>
        </pc:picChg>
      </pc:sldChg>
      <pc:sldMasterChg chg="modSldLayout">
        <pc:chgData name="Kaiser, Marcus A." userId="d4a9cdfa-8e3c-42ee-a431-792cf3466887" providerId="ADAL" clId="{D0B5ABF3-F7F8-4605-A957-A9A922733CB9}" dt="2021-04-02T12:21:36.274" v="53"/>
        <pc:sldMasterMkLst>
          <pc:docMk/>
          <pc:sldMasterMk cId="2460954070" sldId="2147483660"/>
        </pc:sldMasterMkLst>
        <pc:sldLayoutChg chg="addSp modSp">
          <pc:chgData name="Kaiser, Marcus A." userId="d4a9cdfa-8e3c-42ee-a431-792cf3466887" providerId="ADAL" clId="{D0B5ABF3-F7F8-4605-A957-A9A922733CB9}" dt="2021-04-02T12:20:47.228" v="47"/>
          <pc:sldLayoutMkLst>
            <pc:docMk/>
            <pc:sldMasterMk cId="2460954070" sldId="2147483660"/>
            <pc:sldLayoutMk cId="3733172339" sldId="2147483665"/>
          </pc:sldLayoutMkLst>
          <pc:picChg chg="add mod">
            <ac:chgData name="Kaiser, Marcus A." userId="d4a9cdfa-8e3c-42ee-a431-792cf3466887" providerId="ADAL" clId="{D0B5ABF3-F7F8-4605-A957-A9A922733CB9}" dt="2021-04-02T12:20:47.228" v="47"/>
            <ac:picMkLst>
              <pc:docMk/>
              <pc:sldMasterMk cId="2460954070" sldId="2147483660"/>
              <pc:sldLayoutMk cId="3733172339" sldId="2147483665"/>
              <ac:picMk id="10" creationId="{0B06ADC7-6C18-441E-A39C-70501D66C3D3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04.799" v="48"/>
          <pc:sldLayoutMkLst>
            <pc:docMk/>
            <pc:sldMasterMk cId="2460954070" sldId="2147483660"/>
            <pc:sldLayoutMk cId="3210312558" sldId="2147483666"/>
          </pc:sldLayoutMkLst>
          <pc:picChg chg="add mod">
            <ac:chgData name="Kaiser, Marcus A." userId="d4a9cdfa-8e3c-42ee-a431-792cf3466887" providerId="ADAL" clId="{D0B5ABF3-F7F8-4605-A957-A9A922733CB9}" dt="2021-04-02T12:21:04.799" v="48"/>
            <ac:picMkLst>
              <pc:docMk/>
              <pc:sldMasterMk cId="2460954070" sldId="2147483660"/>
              <pc:sldLayoutMk cId="3210312558" sldId="2147483666"/>
              <ac:picMk id="6" creationId="{05B72EC3-F594-4909-9FE4-EC4FA84A22E6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25.862" v="49"/>
          <pc:sldLayoutMkLst>
            <pc:docMk/>
            <pc:sldMasterMk cId="2460954070" sldId="2147483660"/>
            <pc:sldLayoutMk cId="3146388984" sldId="2147483667"/>
          </pc:sldLayoutMkLst>
          <pc:picChg chg="add mod">
            <ac:chgData name="Kaiser, Marcus A." userId="d4a9cdfa-8e3c-42ee-a431-792cf3466887" providerId="ADAL" clId="{D0B5ABF3-F7F8-4605-A957-A9A922733CB9}" dt="2021-04-02T12:21:25.862" v="49"/>
            <ac:picMkLst>
              <pc:docMk/>
              <pc:sldMasterMk cId="2460954070" sldId="2147483660"/>
              <pc:sldLayoutMk cId="3146388984" sldId="2147483667"/>
              <ac:picMk id="5" creationId="{7329A27D-65D8-446B-AEF1-5E886DE4C9B8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28.651" v="50"/>
          <pc:sldLayoutMkLst>
            <pc:docMk/>
            <pc:sldMasterMk cId="2460954070" sldId="2147483660"/>
            <pc:sldLayoutMk cId="3171841454" sldId="2147483668"/>
          </pc:sldLayoutMkLst>
          <pc:picChg chg="add mod">
            <ac:chgData name="Kaiser, Marcus A." userId="d4a9cdfa-8e3c-42ee-a431-792cf3466887" providerId="ADAL" clId="{D0B5ABF3-F7F8-4605-A957-A9A922733CB9}" dt="2021-04-02T12:21:28.651" v="50"/>
            <ac:picMkLst>
              <pc:docMk/>
              <pc:sldMasterMk cId="2460954070" sldId="2147483660"/>
              <pc:sldLayoutMk cId="3171841454" sldId="2147483668"/>
              <ac:picMk id="8" creationId="{FB2977CB-B23D-4E2E-9E36-BC8E9CAC346A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31.004" v="51"/>
          <pc:sldLayoutMkLst>
            <pc:docMk/>
            <pc:sldMasterMk cId="2460954070" sldId="2147483660"/>
            <pc:sldLayoutMk cId="1718958274" sldId="2147483669"/>
          </pc:sldLayoutMkLst>
          <pc:picChg chg="add mod">
            <ac:chgData name="Kaiser, Marcus A." userId="d4a9cdfa-8e3c-42ee-a431-792cf3466887" providerId="ADAL" clId="{D0B5ABF3-F7F8-4605-A957-A9A922733CB9}" dt="2021-04-02T12:21:31.004" v="51"/>
            <ac:picMkLst>
              <pc:docMk/>
              <pc:sldMasterMk cId="2460954070" sldId="2147483660"/>
              <pc:sldLayoutMk cId="1718958274" sldId="2147483669"/>
              <ac:picMk id="8" creationId="{37355C9D-662E-48B9-961B-D0CDCB4B036D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33.817" v="52"/>
          <pc:sldLayoutMkLst>
            <pc:docMk/>
            <pc:sldMasterMk cId="2460954070" sldId="2147483660"/>
            <pc:sldLayoutMk cId="2202905451" sldId="2147483670"/>
          </pc:sldLayoutMkLst>
          <pc:picChg chg="add mod">
            <ac:chgData name="Kaiser, Marcus A." userId="d4a9cdfa-8e3c-42ee-a431-792cf3466887" providerId="ADAL" clId="{D0B5ABF3-F7F8-4605-A957-A9A922733CB9}" dt="2021-04-02T12:21:33.817" v="52"/>
            <ac:picMkLst>
              <pc:docMk/>
              <pc:sldMasterMk cId="2460954070" sldId="2147483660"/>
              <pc:sldLayoutMk cId="2202905451" sldId="2147483670"/>
              <ac:picMk id="7" creationId="{BC28356B-77CE-4892-B9F5-AFE56707209B}"/>
            </ac:picMkLst>
          </pc:picChg>
        </pc:sldLayoutChg>
        <pc:sldLayoutChg chg="addSp modSp">
          <pc:chgData name="Kaiser, Marcus A." userId="d4a9cdfa-8e3c-42ee-a431-792cf3466887" providerId="ADAL" clId="{D0B5ABF3-F7F8-4605-A957-A9A922733CB9}" dt="2021-04-02T12:21:36.274" v="53"/>
          <pc:sldLayoutMkLst>
            <pc:docMk/>
            <pc:sldMasterMk cId="2460954070" sldId="2147483660"/>
            <pc:sldLayoutMk cId="3479445657" sldId="2147483671"/>
          </pc:sldLayoutMkLst>
          <pc:picChg chg="add mod">
            <ac:chgData name="Kaiser, Marcus A." userId="d4a9cdfa-8e3c-42ee-a431-792cf3466887" providerId="ADAL" clId="{D0B5ABF3-F7F8-4605-A957-A9A922733CB9}" dt="2021-04-02T12:21:36.274" v="53"/>
            <ac:picMkLst>
              <pc:docMk/>
              <pc:sldMasterMk cId="2460954070" sldId="2147483660"/>
              <pc:sldLayoutMk cId="3479445657" sldId="2147483671"/>
              <ac:picMk id="7" creationId="{7E344595-8E87-4DD0-808F-CAEDD0ED1AA1}"/>
            </ac:picMkLst>
          </pc:picChg>
        </pc:sldLayoutChg>
      </pc:sldMasterChg>
    </pc:docChg>
  </pc:docChgLst>
  <pc:docChgLst>
    <pc:chgData name="Landon, Parker D." userId="S::landonp@my.erau.edu::5ffd68d5-ce62-42da-9ae7-a2a63693e8c8" providerId="AD" clId="Web-{3CF904C8-5EC3-E28E-C13D-ECFD9E3A6874}"/>
    <pc:docChg chg="addSld delSld modSld sldOrd">
      <pc:chgData name="Landon, Parker D." userId="S::landonp@my.erau.edu::5ffd68d5-ce62-42da-9ae7-a2a63693e8c8" providerId="AD" clId="Web-{3CF904C8-5EC3-E28E-C13D-ECFD9E3A6874}" dt="2020-04-03T17:47:56.133" v="121" actId="20577"/>
      <pc:docMkLst>
        <pc:docMk/>
      </pc:docMkLst>
      <pc:sldChg chg="add del ord addCm delCm">
        <pc:chgData name="Landon, Parker D." userId="S::landonp@my.erau.edu::5ffd68d5-ce62-42da-9ae7-a2a63693e8c8" providerId="AD" clId="Web-{3CF904C8-5EC3-E28E-C13D-ECFD9E3A6874}" dt="2020-04-03T17:45:39.171" v="67"/>
        <pc:sldMkLst>
          <pc:docMk/>
          <pc:sldMk cId="1052606130" sldId="256"/>
        </pc:sldMkLst>
      </pc:sldChg>
      <pc:sldChg chg="del delCm">
        <pc:chgData name="Landon, Parker D." userId="S::landonp@my.erau.edu::5ffd68d5-ce62-42da-9ae7-a2a63693e8c8" providerId="AD" clId="Web-{3CF904C8-5EC3-E28E-C13D-ECFD9E3A6874}" dt="2020-04-03T17:34:40.019" v="17"/>
        <pc:sldMkLst>
          <pc:docMk/>
          <pc:sldMk cId="2429842520" sldId="257"/>
        </pc:sldMkLst>
      </pc:sldChg>
      <pc:sldChg chg="del">
        <pc:chgData name="Landon, Parker D." userId="S::landonp@my.erau.edu::5ffd68d5-ce62-42da-9ae7-a2a63693e8c8" providerId="AD" clId="Web-{3CF904C8-5EC3-E28E-C13D-ECFD9E3A6874}" dt="2020-04-03T17:34:47.832" v="18"/>
        <pc:sldMkLst>
          <pc:docMk/>
          <pc:sldMk cId="1976092741" sldId="258"/>
        </pc:sldMkLst>
      </pc:sldChg>
      <pc:sldChg chg="del">
        <pc:chgData name="Landon, Parker D." userId="S::landonp@my.erau.edu::5ffd68d5-ce62-42da-9ae7-a2a63693e8c8" providerId="AD" clId="Web-{3CF904C8-5EC3-E28E-C13D-ECFD9E3A6874}" dt="2020-04-03T17:34:51.020" v="19"/>
        <pc:sldMkLst>
          <pc:docMk/>
          <pc:sldMk cId="3085658400" sldId="259"/>
        </pc:sldMkLst>
      </pc:sldChg>
      <pc:sldChg chg="del">
        <pc:chgData name="Landon, Parker D." userId="S::landonp@my.erau.edu::5ffd68d5-ce62-42da-9ae7-a2a63693e8c8" providerId="AD" clId="Web-{3CF904C8-5EC3-E28E-C13D-ECFD9E3A6874}" dt="2020-04-03T17:34:54.333" v="20"/>
        <pc:sldMkLst>
          <pc:docMk/>
          <pc:sldMk cId="1443668465" sldId="260"/>
        </pc:sldMkLst>
      </pc:sldChg>
      <pc:sldChg chg="del">
        <pc:chgData name="Landon, Parker D." userId="S::landonp@my.erau.edu::5ffd68d5-ce62-42da-9ae7-a2a63693e8c8" providerId="AD" clId="Web-{3CF904C8-5EC3-E28E-C13D-ECFD9E3A6874}" dt="2020-04-03T17:35:01.005" v="21"/>
        <pc:sldMkLst>
          <pc:docMk/>
          <pc:sldMk cId="2791564255" sldId="261"/>
        </pc:sldMkLst>
      </pc:sldChg>
      <pc:sldChg chg="modSp delCm">
        <pc:chgData name="Landon, Parker D." userId="S::landonp@my.erau.edu::5ffd68d5-ce62-42da-9ae7-a2a63693e8c8" providerId="AD" clId="Web-{3CF904C8-5EC3-E28E-C13D-ECFD9E3A6874}" dt="2020-04-03T17:34:22.628" v="14"/>
        <pc:sldMkLst>
          <pc:docMk/>
          <pc:sldMk cId="324064373" sldId="404"/>
        </pc:sldMkLst>
        <pc:spChg chg="mod">
          <ac:chgData name="Landon, Parker D." userId="S::landonp@my.erau.edu::5ffd68d5-ce62-42da-9ae7-a2a63693e8c8" providerId="AD" clId="Web-{3CF904C8-5EC3-E28E-C13D-ECFD9E3A6874}" dt="2020-04-03T17:32:58.403" v="9" actId="14100"/>
          <ac:spMkLst>
            <pc:docMk/>
            <pc:sldMk cId="324064373" sldId="404"/>
            <ac:spMk id="4" creationId="{00000000-0000-0000-0000-000000000000}"/>
          </ac:spMkLst>
        </pc:spChg>
        <pc:spChg chg="mod">
          <ac:chgData name="Landon, Parker D." userId="S::landonp@my.erau.edu::5ffd68d5-ce62-42da-9ae7-a2a63693e8c8" providerId="AD" clId="Web-{3CF904C8-5EC3-E28E-C13D-ECFD9E3A6874}" dt="2020-04-03T17:32:35.449" v="1" actId="20577"/>
          <ac:spMkLst>
            <pc:docMk/>
            <pc:sldMk cId="324064373" sldId="404"/>
            <ac:spMk id="6" creationId="{00000000-0000-0000-0000-000000000000}"/>
          </ac:spMkLst>
        </pc:spChg>
      </pc:sldChg>
      <pc:sldChg chg="delCm">
        <pc:chgData name="Landon, Parker D." userId="S::landonp@my.erau.edu::5ffd68d5-ce62-42da-9ae7-a2a63693e8c8" providerId="AD" clId="Web-{3CF904C8-5EC3-E28E-C13D-ECFD9E3A6874}" dt="2020-04-03T17:35:14.428" v="23"/>
        <pc:sldMkLst>
          <pc:docMk/>
          <pc:sldMk cId="2122644528" sldId="408"/>
        </pc:sldMkLst>
      </pc:sldChg>
      <pc:sldChg chg="delCm">
        <pc:chgData name="Landon, Parker D." userId="S::landonp@my.erau.edu::5ffd68d5-ce62-42da-9ae7-a2a63693e8c8" providerId="AD" clId="Web-{3CF904C8-5EC3-E28E-C13D-ECFD9E3A6874}" dt="2020-04-03T17:35:27.975" v="26"/>
        <pc:sldMkLst>
          <pc:docMk/>
          <pc:sldMk cId="791599080" sldId="409"/>
        </pc:sldMkLst>
      </pc:sldChg>
      <pc:sldChg chg="modSp delCm">
        <pc:chgData name="Landon, Parker D." userId="S::landonp@my.erau.edu::5ffd68d5-ce62-42da-9ae7-a2a63693e8c8" providerId="AD" clId="Web-{3CF904C8-5EC3-E28E-C13D-ECFD9E3A6874}" dt="2020-04-03T17:46:44.660" v="84" actId="20577"/>
        <pc:sldMkLst>
          <pc:docMk/>
          <pc:sldMk cId="3099186209" sldId="410"/>
        </pc:sldMkLst>
        <pc:spChg chg="mod">
          <ac:chgData name="Landon, Parker D." userId="S::landonp@my.erau.edu::5ffd68d5-ce62-42da-9ae7-a2a63693e8c8" providerId="AD" clId="Web-{3CF904C8-5EC3-E28E-C13D-ECFD9E3A6874}" dt="2020-04-03T17:46:44.660" v="84" actId="20577"/>
          <ac:spMkLst>
            <pc:docMk/>
            <pc:sldMk cId="3099186209" sldId="410"/>
            <ac:spMk id="3" creationId="{B8572491-DE36-424C-A9F5-AC76D48F6D5E}"/>
          </ac:spMkLst>
        </pc:spChg>
        <pc:spChg chg="mod">
          <ac:chgData name="Landon, Parker D." userId="S::landonp@my.erau.edu::5ffd68d5-ce62-42da-9ae7-a2a63693e8c8" providerId="AD" clId="Web-{3CF904C8-5EC3-E28E-C13D-ECFD9E3A6874}" dt="2020-04-03T17:41:07.826" v="38" actId="20577"/>
          <ac:spMkLst>
            <pc:docMk/>
            <pc:sldMk cId="3099186209" sldId="410"/>
            <ac:spMk id="4" creationId="{ECF6EC61-AD96-4430-B8ED-AAD3D7A96DF4}"/>
          </ac:spMkLst>
        </pc:spChg>
      </pc:sldChg>
      <pc:sldChg chg="modSp delCm">
        <pc:chgData name="Landon, Parker D." userId="S::landonp@my.erau.edu::5ffd68d5-ce62-42da-9ae7-a2a63693e8c8" providerId="AD" clId="Web-{3CF904C8-5EC3-E28E-C13D-ECFD9E3A6874}" dt="2020-04-03T17:47:39.085" v="114" actId="20577"/>
        <pc:sldMkLst>
          <pc:docMk/>
          <pc:sldMk cId="667344233" sldId="412"/>
        </pc:sldMkLst>
        <pc:spChg chg="mod">
          <ac:chgData name="Landon, Parker D." userId="S::landonp@my.erau.edu::5ffd68d5-ce62-42da-9ae7-a2a63693e8c8" providerId="AD" clId="Web-{3CF904C8-5EC3-E28E-C13D-ECFD9E3A6874}" dt="2020-04-03T17:47:36.210" v="111" actId="20577"/>
          <ac:spMkLst>
            <pc:docMk/>
            <pc:sldMk cId="667344233" sldId="412"/>
            <ac:spMk id="12" creationId="{B8572491-DE36-424C-A9F5-AC76D48F6D5E}"/>
          </ac:spMkLst>
        </pc:spChg>
        <pc:spChg chg="mod">
          <ac:chgData name="Landon, Parker D." userId="S::landonp@my.erau.edu::5ffd68d5-ce62-42da-9ae7-a2a63693e8c8" providerId="AD" clId="Web-{3CF904C8-5EC3-E28E-C13D-ECFD9E3A6874}" dt="2020-04-03T17:47:39.085" v="114" actId="20577"/>
          <ac:spMkLst>
            <pc:docMk/>
            <pc:sldMk cId="667344233" sldId="412"/>
            <ac:spMk id="13" creationId="{4BD88254-E6F5-41F4-B68F-CA486C9C238A}"/>
          </ac:spMkLst>
        </pc:spChg>
      </pc:sldChg>
      <pc:sldChg chg="delCm">
        <pc:chgData name="Landon, Parker D." userId="S::landonp@my.erau.edu::5ffd68d5-ce62-42da-9ae7-a2a63693e8c8" providerId="AD" clId="Web-{3CF904C8-5EC3-E28E-C13D-ECFD9E3A6874}" dt="2020-04-03T17:35:37.210" v="28"/>
        <pc:sldMkLst>
          <pc:docMk/>
          <pc:sldMk cId="4059996419" sldId="413"/>
        </pc:sldMkLst>
      </pc:sldChg>
      <pc:sldChg chg="delCm">
        <pc:chgData name="Landon, Parker D." userId="S::landonp@my.erau.edu::5ffd68d5-ce62-42da-9ae7-a2a63693e8c8" providerId="AD" clId="Web-{3CF904C8-5EC3-E28E-C13D-ECFD9E3A6874}" dt="2020-04-03T17:36:03.118" v="33"/>
        <pc:sldMkLst>
          <pc:docMk/>
          <pc:sldMk cId="2370113526" sldId="414"/>
        </pc:sldMkLst>
      </pc:sldChg>
      <pc:sldChg chg="del">
        <pc:chgData name="Landon, Parker D." userId="S::landonp@my.erau.edu::5ffd68d5-ce62-42da-9ae7-a2a63693e8c8" providerId="AD" clId="Web-{3CF904C8-5EC3-E28E-C13D-ECFD9E3A6874}" dt="2020-04-03T17:36:29.011" v="35"/>
        <pc:sldMkLst>
          <pc:docMk/>
          <pc:sldMk cId="3344801453" sldId="415"/>
        </pc:sldMkLst>
      </pc:sldChg>
      <pc:sldChg chg="modSp delCm">
        <pc:chgData name="Landon, Parker D." userId="S::landonp@my.erau.edu::5ffd68d5-ce62-42da-9ae7-a2a63693e8c8" providerId="AD" clId="Web-{3CF904C8-5EC3-E28E-C13D-ECFD9E3A6874}" dt="2020-04-03T17:47:18.927" v="101" actId="20577"/>
        <pc:sldMkLst>
          <pc:docMk/>
          <pc:sldMk cId="1927249247" sldId="416"/>
        </pc:sldMkLst>
        <pc:spChg chg="mod">
          <ac:chgData name="Landon, Parker D." userId="S::landonp@my.erau.edu::5ffd68d5-ce62-42da-9ae7-a2a63693e8c8" providerId="AD" clId="Web-{3CF904C8-5EC3-E28E-C13D-ECFD9E3A6874}" dt="2020-04-03T17:47:18.927" v="101" actId="20577"/>
          <ac:spMkLst>
            <pc:docMk/>
            <pc:sldMk cId="1927249247" sldId="416"/>
            <ac:spMk id="16" creationId="{B8572491-DE36-424C-A9F5-AC76D48F6D5E}"/>
          </ac:spMkLst>
        </pc:spChg>
        <pc:spChg chg="mod">
          <ac:chgData name="Landon, Parker D." userId="S::landonp@my.erau.edu::5ffd68d5-ce62-42da-9ae7-a2a63693e8c8" providerId="AD" clId="Web-{3CF904C8-5EC3-E28E-C13D-ECFD9E3A6874}" dt="2020-04-03T17:47:17.302" v="98" actId="20577"/>
          <ac:spMkLst>
            <pc:docMk/>
            <pc:sldMk cId="1927249247" sldId="416"/>
            <ac:spMk id="19" creationId="{4BD88254-E6F5-41F4-B68F-CA486C9C238A}"/>
          </ac:spMkLst>
        </pc:spChg>
      </pc:sldChg>
      <pc:sldChg chg="modSp">
        <pc:chgData name="Landon, Parker D." userId="S::landonp@my.erau.edu::5ffd68d5-ce62-42da-9ae7-a2a63693e8c8" providerId="AD" clId="Web-{3CF904C8-5EC3-E28E-C13D-ECFD9E3A6874}" dt="2020-04-03T17:47:55.680" v="119" actId="20577"/>
        <pc:sldMkLst>
          <pc:docMk/>
          <pc:sldMk cId="3417972558" sldId="420"/>
        </pc:sldMkLst>
        <pc:spChg chg="mod">
          <ac:chgData name="Landon, Parker D." userId="S::landonp@my.erau.edu::5ffd68d5-ce62-42da-9ae7-a2a63693e8c8" providerId="AD" clId="Web-{3CF904C8-5EC3-E28E-C13D-ECFD9E3A6874}" dt="2020-04-03T17:47:55.680" v="119" actId="20577"/>
          <ac:spMkLst>
            <pc:docMk/>
            <pc:sldMk cId="3417972558" sldId="420"/>
            <ac:spMk id="6" creationId="{1816D5D6-FC03-40B9-9957-6F5B13006F88}"/>
          </ac:spMkLst>
        </pc:spChg>
      </pc:sldChg>
      <pc:sldChg chg="modSp delCm">
        <pc:chgData name="Landon, Parker D." userId="S::landonp@my.erau.edu::5ffd68d5-ce62-42da-9ae7-a2a63693e8c8" providerId="AD" clId="Web-{3CF904C8-5EC3-E28E-C13D-ECFD9E3A6874}" dt="2020-04-03T17:46:57.082" v="92" actId="20577"/>
        <pc:sldMkLst>
          <pc:docMk/>
          <pc:sldMk cId="1208057020" sldId="423"/>
        </pc:sldMkLst>
        <pc:spChg chg="mod">
          <ac:chgData name="Landon, Parker D." userId="S::landonp@my.erau.edu::5ffd68d5-ce62-42da-9ae7-a2a63693e8c8" providerId="AD" clId="Web-{3CF904C8-5EC3-E28E-C13D-ECFD9E3A6874}" dt="2020-04-03T17:46:57.082" v="92" actId="20577"/>
          <ac:spMkLst>
            <pc:docMk/>
            <pc:sldMk cId="1208057020" sldId="423"/>
            <ac:spMk id="2" creationId="{4BD88254-E6F5-41F4-B68F-CA486C9C238A}"/>
          </ac:spMkLst>
        </pc:spChg>
      </pc:sldChg>
      <pc:sldChg chg="delCm">
        <pc:chgData name="Landon, Parker D." userId="S::landonp@my.erau.edu::5ffd68d5-ce62-42da-9ae7-a2a63693e8c8" providerId="AD" clId="Web-{3CF904C8-5EC3-E28E-C13D-ECFD9E3A6874}" dt="2020-04-03T17:35:44.477" v="29"/>
        <pc:sldMkLst>
          <pc:docMk/>
          <pc:sldMk cId="2397596164" sldId="424"/>
        </pc:sldMkLst>
      </pc:sldChg>
      <pc:sldChg chg="modSp delCm">
        <pc:chgData name="Landon, Parker D." userId="S::landonp@my.erau.edu::5ffd68d5-ce62-42da-9ae7-a2a63693e8c8" providerId="AD" clId="Web-{3CF904C8-5EC3-E28E-C13D-ECFD9E3A6874}" dt="2020-04-03T17:46:49.988" v="87" actId="20577"/>
        <pc:sldMkLst>
          <pc:docMk/>
          <pc:sldMk cId="1914847082" sldId="427"/>
        </pc:sldMkLst>
        <pc:spChg chg="mod">
          <ac:chgData name="Landon, Parker D." userId="S::landonp@my.erau.edu::5ffd68d5-ce62-42da-9ae7-a2a63693e8c8" providerId="AD" clId="Web-{3CF904C8-5EC3-E28E-C13D-ECFD9E3A6874}" dt="2020-04-03T17:46:49.988" v="87" actId="20577"/>
          <ac:spMkLst>
            <pc:docMk/>
            <pc:sldMk cId="1914847082" sldId="427"/>
            <ac:spMk id="10" creationId="{B8572491-DE36-424C-A9F5-AC76D48F6D5E}"/>
          </ac:spMkLst>
        </pc:spChg>
      </pc:sldChg>
      <pc:sldChg chg="delCm">
        <pc:chgData name="Landon, Parker D." userId="S::landonp@my.erau.edu::5ffd68d5-ce62-42da-9ae7-a2a63693e8c8" providerId="AD" clId="Web-{3CF904C8-5EC3-E28E-C13D-ECFD9E3A6874}" dt="2020-04-03T17:35:18.272" v="24"/>
        <pc:sldMkLst>
          <pc:docMk/>
          <pc:sldMk cId="4133282387" sldId="428"/>
        </pc:sldMkLst>
      </pc:sldChg>
      <pc:sldChg chg="del">
        <pc:chgData name="Landon, Parker D." userId="S::landonp@my.erau.edu::5ffd68d5-ce62-42da-9ae7-a2a63693e8c8" providerId="AD" clId="Web-{3CF904C8-5EC3-E28E-C13D-ECFD9E3A6874}" dt="2020-04-03T17:36:38.902" v="36"/>
        <pc:sldMkLst>
          <pc:docMk/>
          <pc:sldMk cId="3070704995" sldId="433"/>
        </pc:sldMkLst>
      </pc:sldChg>
      <pc:sldChg chg="modSp delCm">
        <pc:chgData name="Landon, Parker D." userId="S::landonp@my.erau.edu::5ffd68d5-ce62-42da-9ae7-a2a63693e8c8" providerId="AD" clId="Web-{3CF904C8-5EC3-E28E-C13D-ECFD9E3A6874}" dt="2020-04-03T17:47:32.882" v="109" actId="20577"/>
        <pc:sldMkLst>
          <pc:docMk/>
          <pc:sldMk cId="1318191003" sldId="437"/>
        </pc:sldMkLst>
        <pc:spChg chg="mod">
          <ac:chgData name="Landon, Parker D." userId="S::landonp@my.erau.edu::5ffd68d5-ce62-42da-9ae7-a2a63693e8c8" providerId="AD" clId="Web-{3CF904C8-5EC3-E28E-C13D-ECFD9E3A6874}" dt="2020-04-03T17:44:09.915" v="62" actId="20577"/>
          <ac:spMkLst>
            <pc:docMk/>
            <pc:sldMk cId="1318191003" sldId="437"/>
            <ac:spMk id="4" creationId="{ECF6EC61-AD96-4430-B8ED-AAD3D7A96DF4}"/>
          </ac:spMkLst>
        </pc:spChg>
        <pc:spChg chg="mod">
          <ac:chgData name="Landon, Parker D." userId="S::landonp@my.erau.edu::5ffd68d5-ce62-42da-9ae7-a2a63693e8c8" providerId="AD" clId="Web-{3CF904C8-5EC3-E28E-C13D-ECFD9E3A6874}" dt="2020-04-03T17:47:32.882" v="109" actId="20577"/>
          <ac:spMkLst>
            <pc:docMk/>
            <pc:sldMk cId="1318191003" sldId="437"/>
            <ac:spMk id="16" creationId="{B8572491-DE36-424C-A9F5-AC76D48F6D5E}"/>
          </ac:spMkLst>
        </pc:spChg>
        <pc:spChg chg="mod">
          <ac:chgData name="Landon, Parker D." userId="S::landonp@my.erau.edu::5ffd68d5-ce62-42da-9ae7-a2a63693e8c8" providerId="AD" clId="Web-{3CF904C8-5EC3-E28E-C13D-ECFD9E3A6874}" dt="2020-04-03T17:47:24.678" v="104" actId="20577"/>
          <ac:spMkLst>
            <pc:docMk/>
            <pc:sldMk cId="1318191003" sldId="437"/>
            <ac:spMk id="21" creationId="{4BD88254-E6F5-41F4-B68F-CA486C9C238A}"/>
          </ac:spMkLst>
        </pc:spChg>
      </pc:sldChg>
      <pc:sldChg chg="add ord addCm">
        <pc:chgData name="Landon, Parker D." userId="S::landonp@my.erau.edu::5ffd68d5-ce62-42da-9ae7-a2a63693e8c8" providerId="AD" clId="Web-{3CF904C8-5EC3-E28E-C13D-ECFD9E3A6874}" dt="2020-04-03T17:45:50.641" v="68"/>
        <pc:sldMkLst>
          <pc:docMk/>
          <pc:sldMk cId="2139775798" sldId="43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4-03T10:45:39.171" idx="1">
    <p:pos x="10" y="10"/>
    <p:text>Dynamic programming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4-03T10:45:50.641" idx="2">
    <p:pos x="10" y="10"/>
    <p:text>Ephemeris Reader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7E24-2529-459D-8380-BA4BBE37BB5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308D-0143-4372-A5D4-9706B31E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 is 2x as fast as MATLAB in most cases.</a:t>
            </a:r>
          </a:p>
          <a:p>
            <a:r>
              <a:rPr lang="en-US" dirty="0"/>
              <a:t>Open source and free, no licenses.</a:t>
            </a:r>
          </a:p>
          <a:p>
            <a:r>
              <a:rPr lang="en-US" dirty="0"/>
              <a:t>Looks like MATLAB so it’s easy to move to.</a:t>
            </a:r>
          </a:p>
          <a:p>
            <a:r>
              <a:rPr lang="en-US" dirty="0"/>
              <a:t>Julia 100x faster in this case. (Not a real benchmark!)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6A78-2CBE-4181-BDC0-A2DF312858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polyhedron gravitational modeling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 the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astermod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function to be more versatile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the capability to download and present asteroid shape files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the subfunctions to reduce the runtime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features that enable compatibility with Spice files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higher order spherical harmonics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Kaela Martin and Dr. Damon Landau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Anne Boettcher and Virginia </a:t>
            </a:r>
            <a:r>
              <a:rPr lang="en-US" dirty="0" err="1">
                <a:latin typeface="Tahoma"/>
                <a:ea typeface="Tahoma"/>
                <a:cs typeface="Tahoma"/>
              </a:rPr>
              <a:t>MacGowan</a:t>
            </a:r>
            <a:r>
              <a:rPr lang="en-US" dirty="0">
                <a:latin typeface="Tahoma"/>
                <a:ea typeface="Tahoma"/>
                <a:cs typeface="Tahoma"/>
              </a:rPr>
              <a:t> and The Embry-Riddle Aeronautical University Undergraduate Research Institution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24-8E0E-4F50-8494-29F2A1EEB657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9BFA-BEA8-4DB8-B512-1E689791D2D7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C28356B-77CE-4892-B9F5-AFE567072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904-EBE1-4FAF-9103-C1B1B32F108E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E344595-8E87-4DD0-808F-CAEDD0ED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286C-FC1E-4E80-BF87-3E83335CECB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FE85-12DA-48DB-9AE5-B566B85E5FA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3A5-E1E0-471D-92CB-9BE127FCCD19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9CB3-3039-41CE-898A-7A5CB26643B0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B06ADC7-6C18-441E-A39C-70501D66C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58-A0BE-4B0E-AD9A-07D8F90E99F5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5B72EC3-F594-4909-9FE4-EC4FA84A2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128-5236-4B6D-84C6-9C01174C1771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329A27D-65D8-446B-AEF1-5E886DE4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675D-D7F8-49B3-9D0A-0808AA97910D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B2977CB-B23D-4E2E-9E36-BC8E9CAC3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815-9F92-4D2A-8957-FDD00B9651D2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7355C9D-662E-48B9-961B-D0CDCB4B0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2DDF-96C0-4A73-B51B-4864BFC030CC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23218"/>
            <a:ext cx="12192000" cy="58478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039062"/>
            <a:ext cx="4329547" cy="15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529B"/>
              </a:buClr>
              <a:buNone/>
            </a:pPr>
            <a:r>
              <a:rPr lang="en-US" altLang="en-US" sz="21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Kaela Martin, Parker Landon, Marcus Kaiser</a:t>
            </a:r>
            <a:endParaRPr lang="en-US" sz="2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 eaLnBrk="1" hangingPunct="1">
              <a:buClr>
                <a:srgbClr val="00529B"/>
              </a:buClr>
              <a:buNone/>
            </a:pPr>
            <a:r>
              <a:rPr lang="en-US" altLang="en-US" sz="2100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Embry-Riddle Aeronautical University</a:t>
            </a:r>
          </a:p>
          <a:p>
            <a:pPr marL="0" indent="0" eaLnBrk="1" hangingPunct="1">
              <a:buClr>
                <a:srgbClr val="00529B"/>
              </a:buClr>
              <a:buNone/>
            </a:pPr>
            <a:endParaRPr lang="en-US" altLang="en-US" sz="21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529B"/>
              </a:buClr>
              <a:buNone/>
            </a:pPr>
            <a:endParaRPr lang="en-US" altLang="en-US" sz="21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kern="0" dirty="0">
              <a:solidFill>
                <a:srgbClr val="000000"/>
              </a:solidFill>
              <a:latin typeface="Calibri" panose="020F0502020204030204"/>
              <a:ea typeface="Tahoma" panose="020B0604030504040204" pitchFamily="34" charset="0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84519"/>
            <a:ext cx="12192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 1.2 Ephemeris and Gravitational Modeling Development</a:t>
            </a:r>
            <a:endParaRPr lang="en-US" sz="4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6F72741-7321-408D-A572-8E85ABB0A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4" b="92200" l="3500" r="96167">
                        <a14:foregroundMark x1="6500" y1="46022" x2="6500" y2="46022"/>
                        <a14:foregroundMark x1="3833" y1="46334" x2="3833" y2="46334"/>
                        <a14:foregroundMark x1="45833" y1="9516" x2="45833" y2="9516"/>
                        <a14:foregroundMark x1="43000" y1="6708" x2="43000" y2="6708"/>
                        <a14:foregroundMark x1="95500" y1="42746" x2="95500" y2="42746"/>
                        <a14:foregroundMark x1="45500" y1="40874" x2="45500" y2="40874"/>
                        <a14:foregroundMark x1="40167" y1="41966" x2="40167" y2="41966"/>
                        <a14:foregroundMark x1="25000" y1="12793" x2="25000" y2="12793"/>
                        <a14:foregroundMark x1="25000" y1="12793" x2="25000" y2="12793"/>
                        <a14:foregroundMark x1="29833" y1="11388" x2="29833" y2="11388"/>
                        <a14:foregroundMark x1="50167" y1="7020" x2="50167" y2="7020"/>
                        <a14:foregroundMark x1="96167" y1="45710" x2="96167" y2="45710"/>
                        <a14:foregroundMark x1="89000" y1="24649" x2="89000" y2="24649"/>
                        <a14:foregroundMark x1="81167" y1="40874" x2="35667" y2="41342"/>
                        <a14:foregroundMark x1="35667" y1="41342" x2="26500" y2="37129"/>
                        <a14:foregroundMark x1="26500" y1="37129" x2="22833" y2="27925"/>
                        <a14:foregroundMark x1="22833" y1="27925" x2="23500" y2="20437"/>
                        <a14:foregroundMark x1="25500" y1="22465" x2="35500" y2="22777"/>
                        <a14:foregroundMark x1="35500" y1="22777" x2="72167" y2="20437"/>
                        <a14:foregroundMark x1="72167" y1="20437" x2="77500" y2="21373"/>
                        <a14:foregroundMark x1="23833" y1="33697" x2="24500" y2="47270"/>
                        <a14:foregroundMark x1="24500" y1="47270" x2="28333" y2="54602"/>
                        <a14:foregroundMark x1="28333" y1="54602" x2="37500" y2="54290"/>
                        <a14:foregroundMark x1="37500" y1="54290" x2="40000" y2="45866"/>
                        <a14:foregroundMark x1="40000" y1="45866" x2="38333" y2="29173"/>
                        <a14:foregroundMark x1="52667" y1="29329" x2="50000" y2="40250"/>
                        <a14:foregroundMark x1="50000" y1="40250" x2="53000" y2="60218"/>
                        <a14:foregroundMark x1="53667" y1="29017" x2="62000" y2="30577"/>
                        <a14:foregroundMark x1="62000" y1="30577" x2="67167" y2="37285"/>
                        <a14:foregroundMark x1="67167" y1="37285" x2="62500" y2="45086"/>
                        <a14:foregroundMark x1="62500" y1="45086" x2="64333" y2="56318"/>
                        <a14:foregroundMark x1="75000" y1="28549" x2="74500" y2="59750"/>
                        <a14:foregroundMark x1="49333" y1="30889" x2="50667" y2="56318"/>
                        <a14:foregroundMark x1="22167" y1="47426" x2="25333" y2="55694"/>
                        <a14:foregroundMark x1="25333" y1="55694" x2="33667" y2="57410"/>
                        <a14:foregroundMark x1="33667" y1="57410" x2="40500" y2="52730"/>
                        <a14:foregroundMark x1="40500" y1="52730" x2="41833" y2="50234"/>
                        <a14:foregroundMark x1="21000" y1="16225" x2="14500" y2="27613"/>
                        <a14:foregroundMark x1="11833" y1="26677" x2="5833" y2="39782"/>
                        <a14:foregroundMark x1="3833" y1="43994" x2="3833" y2="43994"/>
                        <a14:foregroundMark x1="3500" y1="50858" x2="3500" y2="50858"/>
                        <a14:foregroundMark x1="58500" y1="55850" x2="66667" y2="57410"/>
                        <a14:foregroundMark x1="46333" y1="88768" x2="52000" y2="9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64" y="5777118"/>
            <a:ext cx="962526" cy="1028299"/>
          </a:xfrm>
          <a:prstGeom prst="rect">
            <a:avLst/>
          </a:prstGeom>
        </p:spPr>
      </p:pic>
      <p:pic>
        <p:nvPicPr>
          <p:cNvPr id="1026" name="Picture 2" descr="Image result for non copyrighted embry riddle logo">
            <a:extLst>
              <a:ext uri="{FF2B5EF4-FFF2-40B4-BE49-F238E27FC236}">
                <a16:creationId xmlns:a16="http://schemas.microsoft.com/office/drawing/2014/main" id="{E6859374-6F9F-4C72-BD52-0AEB736A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1" y="5883886"/>
            <a:ext cx="3541773" cy="7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9B9D150-8259-47BB-85E2-E474603E6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2890"/>
          <a:stretch/>
        </p:blipFill>
        <p:spPr bwMode="auto">
          <a:xfrm>
            <a:off x="6096000" y="2391185"/>
            <a:ext cx="4648200" cy="31047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1F113E2-6B09-412F-A615-9E5A574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Alternatively the program has a method to solve for acceleration using the Brillouin sphere and moments of inertia.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9455D409-6CB9-4F9D-A223-571A65E5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6" y="1825625"/>
            <a:ext cx="9170767" cy="4351338"/>
          </a:xfrm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D019CAE-AF2F-4B50-B932-01F2BBED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This method requires separate solutions for field points within the Brillouin Sphere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9455D409-6CB9-4F9D-A223-571A65E5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3342" r="22451" b="42722"/>
          <a:stretch/>
        </p:blipFill>
        <p:spPr>
          <a:xfrm>
            <a:off x="2580640" y="2400170"/>
            <a:ext cx="7030720" cy="3202247"/>
          </a:xfrm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EF03B02-CA19-4A47-836E-47AB40603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4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117805"/>
            <a:ext cx="11687502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the future, we plan to transfer additional packages to Julia and expand the program’s capabilities.</a:t>
            </a:r>
            <a:endParaRPr lang="en-US" sz="3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D4F8B9-DE48-4D89-BAA9-A02DB38B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7" y="2291781"/>
            <a:ext cx="4789592" cy="37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2832A-139D-4E52-8361-D2D936F93AAB}"/>
              </a:ext>
            </a:extLst>
          </p:cNvPr>
          <p:cNvSpPr txBox="1"/>
          <p:nvPr/>
        </p:nvSpPr>
        <p:spPr>
          <a:xfrm>
            <a:off x="6572453" y="4889159"/>
            <a:ext cx="46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downloading asteroid shape 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538CA-305F-49C6-9F15-297645E55628}"/>
              </a:ext>
            </a:extLst>
          </p:cNvPr>
          <p:cNvSpPr txBox="1"/>
          <p:nvPr/>
        </p:nvSpPr>
        <p:spPr>
          <a:xfrm>
            <a:off x="1319048" y="1992298"/>
            <a:ext cx="336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modeling to Julia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6121500" y="4605899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[5]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920" t="18446" r="6402" b="14989"/>
          <a:stretch/>
        </p:blipFill>
        <p:spPr>
          <a:xfrm>
            <a:off x="5016243" y="2790451"/>
            <a:ext cx="6923508" cy="2095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5032260" y="4550639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910132" y="5907137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[1]</a:t>
            </a:r>
          </a:p>
        </p:txBody>
      </p:sp>
      <p:pic>
        <p:nvPicPr>
          <p:cNvPr id="14" name="Picture 1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E229532-452B-451F-B1CE-202CEE731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48" y="114653"/>
            <a:ext cx="1084930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summary, </a:t>
            </a:r>
            <a:r>
              <a:rPr lang="en-US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BodyDataReader</a:t>
            </a:r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is fully functional and other packages are in progress.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595067-C7A6-49FE-885A-4891BD5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" y="1657611"/>
            <a:ext cx="3915903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AFE62-2068-46B8-93EA-6AEF37E24818}"/>
              </a:ext>
            </a:extLst>
          </p:cNvPr>
          <p:cNvSpPr txBox="1"/>
          <p:nvPr/>
        </p:nvSpPr>
        <p:spPr>
          <a:xfrm>
            <a:off x="3035433" y="1688077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Ephemeris Reader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63DA-5669-46FE-81D4-E4CECB319E78}"/>
              </a:ext>
            </a:extLst>
          </p:cNvPr>
          <p:cNvSpPr txBox="1"/>
          <p:nvPr/>
        </p:nvSpPr>
        <p:spPr>
          <a:xfrm>
            <a:off x="3197888" y="4692419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Polyhedral Modeling</a:t>
            </a:r>
          </a:p>
        </p:txBody>
      </p:sp>
      <p:pic>
        <p:nvPicPr>
          <p:cNvPr id="14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2F40BB4D-BA70-4E33-906B-0DF25514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4618" r="21630"/>
          <a:stretch/>
        </p:blipFill>
        <p:spPr>
          <a:xfrm>
            <a:off x="7528172" y="4136503"/>
            <a:ext cx="3388010" cy="2591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289CE-E0CE-4125-B13B-77ED0ED55A8E}"/>
              </a:ext>
            </a:extLst>
          </p:cNvPr>
          <p:cNvSpPr txBox="1"/>
          <p:nvPr/>
        </p:nvSpPr>
        <p:spPr>
          <a:xfrm>
            <a:off x="10154494" y="445809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Brillouin Sphere</a:t>
            </a:r>
          </a:p>
        </p:txBody>
      </p:sp>
      <p:pic>
        <p:nvPicPr>
          <p:cNvPr id="18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8A9294C-FE3A-4B5E-8466-E38E3F4D2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6" y="1440216"/>
            <a:ext cx="2948085" cy="294808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5930202" y="158166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Harmonics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0920" t="18446" r="6402" b="14989"/>
          <a:stretch/>
        </p:blipFill>
        <p:spPr>
          <a:xfrm>
            <a:off x="1320925" y="5061751"/>
            <a:ext cx="5625662" cy="1702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320925" y="6450911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5930202" y="3752061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  <p:pic>
        <p:nvPicPr>
          <p:cNvPr id="21" name="Picture 2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54E1E0B-067D-48AF-9233-C2805CA35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1951720"/>
            <a:ext cx="12192000" cy="29545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988"/>
            <a:ext cx="10515600" cy="233802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would like to give a big thank you to those who have supported us!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13A248B-A397-4006-B92A-3837321A5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4" b="92200" l="3500" r="96167">
                        <a14:foregroundMark x1="6500" y1="46022" x2="6500" y2="46022"/>
                        <a14:foregroundMark x1="3833" y1="46334" x2="3833" y2="46334"/>
                        <a14:foregroundMark x1="45833" y1="9516" x2="45833" y2="9516"/>
                        <a14:foregroundMark x1="43000" y1="6708" x2="43000" y2="6708"/>
                        <a14:foregroundMark x1="95500" y1="42746" x2="95500" y2="42746"/>
                        <a14:foregroundMark x1="45500" y1="40874" x2="45500" y2="40874"/>
                        <a14:foregroundMark x1="40167" y1="41966" x2="40167" y2="41966"/>
                        <a14:foregroundMark x1="25000" y1="12793" x2="25000" y2="12793"/>
                        <a14:foregroundMark x1="25000" y1="12793" x2="25000" y2="12793"/>
                        <a14:foregroundMark x1="29833" y1="11388" x2="29833" y2="11388"/>
                        <a14:foregroundMark x1="50167" y1="7020" x2="50167" y2="7020"/>
                        <a14:foregroundMark x1="96167" y1="45710" x2="96167" y2="45710"/>
                        <a14:foregroundMark x1="89000" y1="24649" x2="89000" y2="24649"/>
                        <a14:foregroundMark x1="81167" y1="40874" x2="35667" y2="41342"/>
                        <a14:foregroundMark x1="35667" y1="41342" x2="26500" y2="37129"/>
                        <a14:foregroundMark x1="26500" y1="37129" x2="22833" y2="27925"/>
                        <a14:foregroundMark x1="22833" y1="27925" x2="23500" y2="20437"/>
                        <a14:foregroundMark x1="25500" y1="22465" x2="35500" y2="22777"/>
                        <a14:foregroundMark x1="35500" y1="22777" x2="72167" y2="20437"/>
                        <a14:foregroundMark x1="72167" y1="20437" x2="77500" y2="21373"/>
                        <a14:foregroundMark x1="23833" y1="33697" x2="24500" y2="47270"/>
                        <a14:foregroundMark x1="24500" y1="47270" x2="28333" y2="54602"/>
                        <a14:foregroundMark x1="28333" y1="54602" x2="37500" y2="54290"/>
                        <a14:foregroundMark x1="37500" y1="54290" x2="40000" y2="45866"/>
                        <a14:foregroundMark x1="40000" y1="45866" x2="38333" y2="29173"/>
                        <a14:foregroundMark x1="52667" y1="29329" x2="50000" y2="40250"/>
                        <a14:foregroundMark x1="50000" y1="40250" x2="53000" y2="60218"/>
                        <a14:foregroundMark x1="53667" y1="29017" x2="62000" y2="30577"/>
                        <a14:foregroundMark x1="62000" y1="30577" x2="67167" y2="37285"/>
                        <a14:foregroundMark x1="67167" y1="37285" x2="62500" y2="45086"/>
                        <a14:foregroundMark x1="62500" y1="45086" x2="64333" y2="56318"/>
                        <a14:foregroundMark x1="75000" y1="28549" x2="74500" y2="59750"/>
                        <a14:foregroundMark x1="49333" y1="30889" x2="50667" y2="56318"/>
                        <a14:foregroundMark x1="22167" y1="47426" x2="25333" y2="55694"/>
                        <a14:foregroundMark x1="25333" y1="55694" x2="33667" y2="57410"/>
                        <a14:foregroundMark x1="33667" y1="57410" x2="40500" y2="52730"/>
                        <a14:foregroundMark x1="40500" y1="52730" x2="41833" y2="50234"/>
                        <a14:foregroundMark x1="21000" y1="16225" x2="14500" y2="27613"/>
                        <a14:foregroundMark x1="11833" y1="26677" x2="5833" y2="39782"/>
                        <a14:foregroundMark x1="3833" y1="43994" x2="3833" y2="43994"/>
                        <a14:foregroundMark x1="3500" y1="50858" x2="3500" y2="50858"/>
                        <a14:foregroundMark x1="58500" y1="55850" x2="66667" y2="57410"/>
                        <a14:foregroundMark x1="46333" y1="88768" x2="52000" y2="9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60" y="5665107"/>
            <a:ext cx="1058079" cy="1131675"/>
          </a:xfrm>
          <a:prstGeom prst="rect">
            <a:avLst/>
          </a:prstGeom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482BC8E-2037-4EE5-B06A-703074820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  <p:pic>
        <p:nvPicPr>
          <p:cNvPr id="6" name="Picture 2" descr="Image result for non copyrighted embry riddle logo">
            <a:extLst>
              <a:ext uri="{FF2B5EF4-FFF2-40B4-BE49-F238E27FC236}">
                <a16:creationId xmlns:a16="http://schemas.microsoft.com/office/drawing/2014/main" id="{68E0C40B-57A9-45C3-93C0-C52F916D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1" y="5883886"/>
            <a:ext cx="3541773" cy="7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48" y="114653"/>
            <a:ext cx="1084930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summary, Ephemeris Reader is fully functional and other packages are in progress.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595067-C7A6-49FE-885A-4891BD5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" y="1657611"/>
            <a:ext cx="3915903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AFE62-2068-46B8-93EA-6AEF37E24818}"/>
              </a:ext>
            </a:extLst>
          </p:cNvPr>
          <p:cNvSpPr txBox="1"/>
          <p:nvPr/>
        </p:nvSpPr>
        <p:spPr>
          <a:xfrm>
            <a:off x="3035433" y="1688077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Ephemeris Reader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63DA-5669-46FE-81D4-E4CECB319E78}"/>
              </a:ext>
            </a:extLst>
          </p:cNvPr>
          <p:cNvSpPr txBox="1"/>
          <p:nvPr/>
        </p:nvSpPr>
        <p:spPr>
          <a:xfrm>
            <a:off x="3197888" y="4692419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Polyhedral Modeling</a:t>
            </a:r>
          </a:p>
        </p:txBody>
      </p:sp>
      <p:pic>
        <p:nvPicPr>
          <p:cNvPr id="14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2F40BB4D-BA70-4E33-906B-0DF25514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4618" r="21630"/>
          <a:stretch/>
        </p:blipFill>
        <p:spPr>
          <a:xfrm>
            <a:off x="7528172" y="4136503"/>
            <a:ext cx="3388010" cy="2591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289CE-E0CE-4125-B13B-77ED0ED55A8E}"/>
              </a:ext>
            </a:extLst>
          </p:cNvPr>
          <p:cNvSpPr txBox="1"/>
          <p:nvPr/>
        </p:nvSpPr>
        <p:spPr>
          <a:xfrm>
            <a:off x="10154494" y="445809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Brillouin Sphere</a:t>
            </a:r>
          </a:p>
        </p:txBody>
      </p:sp>
      <p:pic>
        <p:nvPicPr>
          <p:cNvPr id="18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8A9294C-FE3A-4B5E-8466-E38E3F4D2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6" y="1440216"/>
            <a:ext cx="2948085" cy="294808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5930202" y="158166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Harmonics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0920" t="18446" r="6402" b="14989"/>
          <a:stretch/>
        </p:blipFill>
        <p:spPr>
          <a:xfrm>
            <a:off x="1320925" y="5061751"/>
            <a:ext cx="5625662" cy="1702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320925" y="6450911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9721885" y="2544926"/>
            <a:ext cx="176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5761605" y="3752061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  <p:pic>
        <p:nvPicPr>
          <p:cNvPr id="22" name="Picture 2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597CDC5-2E9C-414D-A6DA-4D8D78121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6D5D6-FC03-40B9-9957-6F5B1300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84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[1] https://www.sciencemag.org/careers/2016/07/looking-space-asteroid-miner</a:t>
            </a: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[2] https://astro.troja.mff.cuni.cz/projects/asteroids3D/data/archive/1-1000/A109.M1806.shape.png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ahoma"/>
                <a:cs typeface="Tahoma"/>
              </a:rPr>
              <a:t>[3] http://icgem.gfz-potsdam.de/home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ahoma"/>
                <a:cs typeface="Tahoma"/>
              </a:rPr>
              <a:t>[4] Liapis, N., “Feasibility of Circular Orbits for Proximity Operations in Strongly Perturbed Environments Around Uniformly Rotating Asteroids,” Thesis, Embry-Riddle Aeronautical University, August 2019​</a:t>
            </a:r>
          </a:p>
          <a:p>
            <a:pPr marL="0" indent="0">
              <a:buNone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ea typeface="Tahom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DCBA0-7048-408F-83B8-9FA48AB0B1A5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7A9B9-8516-467B-8D6D-1B6E35B12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45" y="2662072"/>
            <a:ext cx="3040305" cy="2680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6B1AC-CE3D-4676-9FF2-60CCBCA5A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24" y="2662072"/>
            <a:ext cx="4574831" cy="2680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20F38-81C0-4102-B440-AB916950252D}"/>
              </a:ext>
            </a:extLst>
          </p:cNvPr>
          <p:cNvSpPr txBox="1"/>
          <p:nvPr/>
        </p:nvSpPr>
        <p:spPr>
          <a:xfrm>
            <a:off x="1212143" y="5506062"/>
            <a:ext cx="33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MATLAB execution time: 100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FE0C2-F3A6-476D-B55E-198E4DE7D58C}"/>
              </a:ext>
            </a:extLst>
          </p:cNvPr>
          <p:cNvSpPr txBox="1"/>
          <p:nvPr/>
        </p:nvSpPr>
        <p:spPr>
          <a:xfrm>
            <a:off x="7193381" y="5506062"/>
            <a:ext cx="269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Julia execution time: 1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765BD7D-CFBA-4BB1-A12F-09C0DDE7B5C1}"/>
              </a:ext>
            </a:extLst>
          </p:cNvPr>
          <p:cNvSpPr txBox="1">
            <a:spLocks/>
          </p:cNvSpPr>
          <p:nvPr/>
        </p:nvSpPr>
        <p:spPr>
          <a:xfrm>
            <a:off x="838200" y="1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 is a fast, dynamic programming language designed for scientific computing.</a:t>
            </a:r>
          </a:p>
        </p:txBody>
      </p:sp>
    </p:spTree>
    <p:extLst>
      <p:ext uri="{BB962C8B-B14F-4D97-AF65-F5344CB8AC3E}">
        <p14:creationId xmlns:p14="http://schemas.microsoft.com/office/powerpoint/2010/main" val="10526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BodyDataReader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Julia package designed to retrieve data from JPL Horizons.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736F20-D878-4F27-8CB3-8A84876A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52" y="2116357"/>
            <a:ext cx="6504687" cy="43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6D293FB-CA7D-4DE3-97D9-C2D98600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4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8" y="91471"/>
            <a:ext cx="1111206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We have developed a package, </a:t>
            </a:r>
            <a:r>
              <a:rPr lang="en-US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astromod</a:t>
            </a:r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that retrieves properties of asteroids.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EE4D42-E743-4C37-B3B7-F4BDD5C54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936" y="1710606"/>
            <a:ext cx="8543204" cy="4783517"/>
          </a:xfr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635350" y="6217124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[1]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CA4E7B4-BB34-4281-8DBC-B3CBE8E9D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1"/>
            <a:ext cx="10515600" cy="143786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DAMIT provides text that our program can use to pull the user requested asteroid properties. </a:t>
            </a:r>
          </a:p>
        </p:txBody>
      </p:sp>
      <p:pic>
        <p:nvPicPr>
          <p:cNvPr id="7" name="Picture 6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00" y="2237582"/>
            <a:ext cx="9551775" cy="3513739"/>
          </a:xfrm>
          <a:prstGeom prst="rect">
            <a:avLst/>
          </a:prstGeom>
        </p:spPr>
      </p:pic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911"/>
          <a:stretch/>
        </p:blipFill>
        <p:spPr>
          <a:xfrm>
            <a:off x="1319900" y="2237581"/>
            <a:ext cx="9551775" cy="1436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27" b="17569"/>
          <a:stretch/>
        </p:blipFill>
        <p:spPr>
          <a:xfrm>
            <a:off x="1319900" y="4838700"/>
            <a:ext cx="9551775" cy="2952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BCF0E50-164C-412E-A3C1-B728A8EA9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uses the input data to parse the DAMIT database and output the requested values.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6FE74D30-DBC1-476F-A6F4-30D51291D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37001"/>
              </p:ext>
            </p:extLst>
          </p:nvPr>
        </p:nvGraphicFramePr>
        <p:xfrm>
          <a:off x="52252" y="2978333"/>
          <a:ext cx="12087497" cy="28223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16520853"/>
                    </a:ext>
                  </a:extLst>
                </a:gridCol>
                <a:gridCol w="5991496">
                  <a:extLst>
                    <a:ext uri="{9D8B030D-6E8A-4147-A177-3AD203B41FA5}">
                      <a16:colId xmlns:a16="http://schemas.microsoft.com/office/drawing/2014/main" val="3952575430"/>
                    </a:ext>
                  </a:extLst>
                </a:gridCol>
              </a:tblGrid>
              <a:tr h="69311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04368"/>
                  </a:ext>
                </a:extLst>
              </a:tr>
              <a:tr h="2129276">
                <a:tc>
                  <a:txBody>
                    <a:bodyPr/>
                    <a:lstStyle/>
                    <a:p>
                      <a:pPr algn="ctr"/>
                      <a:endParaRPr lang="en-US" sz="1750" b="1" i="0" u="none" strike="noStrike" kern="120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julia&gt;astermod([”Psyche”],[”equivalent diameter”])</a:t>
                      </a:r>
                      <a:endParaRPr lang="en-US" sz="17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750" b="1" i="0" u="none" strike="noStrike" kern="120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["asteroid id" "model id" "equivalent diameter"]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["===", "===", "===", "==="]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["109", "113", "211"]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["109", "1806", "224"]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["===", "===", "===", "==="]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/>
                      <a:endParaRPr lang="en-US" sz="2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446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86F4889-A812-4934-987C-CF17E4A1B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DAMIT also provides three-dimensional asteroids models that can be used to produce gravitational field models.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838200" y="5718868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[5]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20" t="18446" r="6402" b="14989"/>
          <a:stretch/>
        </p:blipFill>
        <p:spPr>
          <a:xfrm>
            <a:off x="838200" y="2403276"/>
            <a:ext cx="10625777" cy="3216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838200" y="5253656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89E0753-52D2-42EC-BC7B-B86899345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program recreates these asteroid models and solves for the acceleration at the user defined point.</a:t>
            </a:r>
            <a:endParaRPr lang="en-US" sz="3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B41A726-3E92-47A5-BCF6-403A63323518}"/>
              </a:ext>
            </a:extLst>
          </p:cNvPr>
          <p:cNvSpPr txBox="1">
            <a:spLocks/>
          </p:cNvSpPr>
          <p:nvPr/>
        </p:nvSpPr>
        <p:spPr>
          <a:xfrm>
            <a:off x="6096000" y="2517596"/>
            <a:ext cx="5771949" cy="318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4A6B16C-78BB-483C-BEE0-7BF830E03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1" y="1841933"/>
            <a:ext cx="10083677" cy="4784495"/>
          </a:xfrm>
        </p:spPr>
      </p:pic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A6F1F68-0200-40CF-8CF7-69EEF73DE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can also utilize spherical harmonics to solve for gravitational potentials.</a:t>
            </a:r>
          </a:p>
        </p:txBody>
      </p:sp>
      <p:pic>
        <p:nvPicPr>
          <p:cNvPr id="3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4FE1B4B-9C6E-49C0-9017-A0C074F31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65" y="1059995"/>
            <a:ext cx="6138069" cy="613806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4239491" y="6306127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2174C1E-C6B4-4A12-A52C-1D9DB809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18" y="5768483"/>
            <a:ext cx="770261" cy="1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1CE3E456F0347BFCCB56A1408CE57" ma:contentTypeVersion="10" ma:contentTypeDescription="Create a new document." ma:contentTypeScope="" ma:versionID="cb63a01e4c7491c6d394ba16a896d49b">
  <xsd:schema xmlns:xsd="http://www.w3.org/2001/XMLSchema" xmlns:xs="http://www.w3.org/2001/XMLSchema" xmlns:p="http://schemas.microsoft.com/office/2006/metadata/properties" xmlns:ns2="fe5a6013-eb46-490c-b19c-b2749aaef960" xmlns:ns3="8ad8b2ec-09b8-4374-b112-83e41f246791" targetNamespace="http://schemas.microsoft.com/office/2006/metadata/properties" ma:root="true" ma:fieldsID="9969b6a6509bfd6d2cacb16c1e752e02" ns2:_="" ns3:_="">
    <xsd:import namespace="fe5a6013-eb46-490c-b19c-b2749aaef960"/>
    <xsd:import namespace="8ad8b2ec-09b8-4374-b112-83e41f246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6013-eb46-490c-b19c-b2749aaef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b2ec-09b8-4374-b112-83e41f246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8D01AF-EF80-43A0-957C-43EA5E7A8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a6013-eb46-490c-b19c-b2749aaef960"/>
    <ds:schemaRef ds:uri="8ad8b2ec-09b8-4374-b112-83e41f246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12744-A59B-440F-9290-6DF598A8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F955E-78D5-402C-A737-918B8C9C5C07}">
  <ds:schemaRefs>
    <ds:schemaRef ds:uri="http://purl.org/dc/dcmitype/"/>
    <ds:schemaRef ds:uri="fe5a6013-eb46-490c-b19c-b2749aaef960"/>
    <ds:schemaRef ds:uri="8ad8b2ec-09b8-4374-b112-83e41f246791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562</Words>
  <Application>Microsoft Office PowerPoint</Application>
  <PresentationFormat>Widescreen</PresentationFormat>
  <Paragraphs>73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</vt:lpstr>
      <vt:lpstr>Wingdings</vt:lpstr>
      <vt:lpstr>office theme</vt:lpstr>
      <vt:lpstr>PowerPoint Presentation</vt:lpstr>
      <vt:lpstr>PowerPoint Presentation</vt:lpstr>
      <vt:lpstr>BodyDataReader is a Julia package designed to retrieve data from JPL Horizons.</vt:lpstr>
      <vt:lpstr>We have developed a package, astromod, that retrieves properties of asteroids.</vt:lpstr>
      <vt:lpstr>DAMIT provides text that our program can use to pull the user requested asteroid properties. </vt:lpstr>
      <vt:lpstr>The program uses the input data to parse the DAMIT database and output the requested values.</vt:lpstr>
      <vt:lpstr>DAMIT also provides three-dimensional asteroids models that can be used to produce gravitational field models.</vt:lpstr>
      <vt:lpstr>The program recreates these asteroid models and solves for the acceleration at the user defined point.</vt:lpstr>
      <vt:lpstr>The program can also utilize spherical harmonics to solve for gravitational potentials.</vt:lpstr>
      <vt:lpstr>Alternatively the program has a method to solve for acceleration using the Brillouin sphere and moments of inertia.</vt:lpstr>
      <vt:lpstr>This method requires separate solutions for field points within the Brillouin Sphere</vt:lpstr>
      <vt:lpstr>In the future, we plan to transfer additional packages to Julia and expand the program’s capabilities.</vt:lpstr>
      <vt:lpstr>In summary, BodyDataReader is fully functional and other packages are in progress.</vt:lpstr>
      <vt:lpstr>We would like to give a big thank you to those who have supported us!</vt:lpstr>
      <vt:lpstr>In summary, Ephemeris Reader is fully functional and other packages are in progress.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Minkoff</dc:creator>
  <cp:lastModifiedBy>Kaiser, Marcus A.</cp:lastModifiedBy>
  <cp:revision>105</cp:revision>
  <dcterms:created xsi:type="dcterms:W3CDTF">2019-12-12T22:32:37Z</dcterms:created>
  <dcterms:modified xsi:type="dcterms:W3CDTF">2021-04-02T12:25:29Z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0x010100CB41CE3E456F0347BFCCB56A1408CE57</vt:lpwstr>
  </property>
  <property fmtid="{D5CDD505-2E9C-101B-9397-08002B2CF9AE}" pid="3" name="ComplianceAssetId">
    <vt:lpwstr/>
  </property>
</Properties>
</file>